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45" r:id="rId3"/>
    <p:sldId id="337" r:id="rId4"/>
    <p:sldId id="338" r:id="rId5"/>
    <p:sldId id="339" r:id="rId6"/>
    <p:sldId id="341" r:id="rId7"/>
    <p:sldId id="342" r:id="rId8"/>
    <p:sldId id="34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44" r:id="rId34"/>
    <p:sldId id="33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BAE8D0-A4F6-4E1E-9774-9E56828FBC6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C8F515-4756-410B-86D4-E1D0776CEF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5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7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8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9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0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1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2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3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1" y="1257300"/>
            <a:ext cx="4711700" cy="302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5600" y="50292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آموزش های فنی و حرفه ای باید توسعه یابد.</a:t>
            </a:r>
          </a:p>
          <a:p>
            <a:pPr algn="ctr"/>
            <a:r>
              <a:rPr lang="fa-IR" sz="2400" b="1" dirty="0" smtClean="0">
                <a:cs typeface="B Nazanin" pitchFamily="2" charset="-78"/>
              </a:rPr>
              <a:t>مقام معظم رهبری.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363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09363"/>
              </p:ext>
            </p:extLst>
          </p:nvPr>
        </p:nvGraphicFramePr>
        <p:xfrm>
          <a:off x="209550" y="120650"/>
          <a:ext cx="8694738" cy="1209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0" y="120650"/>
                        <a:ext cx="8694738" cy="1209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40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975605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48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44042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14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27640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61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138650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Document" r:id="rId3" imgW="6084001" imgH="8438431" progId="Word.Document.12">
                  <p:embed/>
                </p:oleObj>
              </mc:Choice>
              <mc:Fallback>
                <p:oleObj name="Document" r:id="rId3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75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14621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896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57573"/>
              </p:ext>
            </p:extLst>
          </p:nvPr>
        </p:nvGraphicFramePr>
        <p:xfrm>
          <a:off x="509588" y="314325"/>
          <a:ext cx="8034337" cy="1095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Document" r:id="rId4" imgW="6084001" imgH="8278483" progId="Word.Document.12">
                  <p:embed/>
                </p:oleObj>
              </mc:Choice>
              <mc:Fallback>
                <p:oleObj name="Document" r:id="rId4" imgW="6084001" imgH="8278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14325"/>
                        <a:ext cx="8034337" cy="1095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14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00908"/>
              </p:ext>
            </p:extLst>
          </p:nvPr>
        </p:nvGraphicFramePr>
        <p:xfrm>
          <a:off x="509588" y="314325"/>
          <a:ext cx="8034337" cy="1097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Document" r:id="rId4" imgW="6084001" imgH="8292142" progId="Word.Document.12">
                  <p:embed/>
                </p:oleObj>
              </mc:Choice>
              <mc:Fallback>
                <p:oleObj name="Document" r:id="rId4" imgW="6084001" imgH="8292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14325"/>
                        <a:ext cx="8034337" cy="1097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46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58765"/>
              </p:ext>
            </p:extLst>
          </p:nvPr>
        </p:nvGraphicFramePr>
        <p:xfrm>
          <a:off x="509588" y="314325"/>
          <a:ext cx="8034337" cy="1094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Document" r:id="rId3" imgW="6084001" imgH="8265903" progId="Word.Document.12">
                  <p:embed/>
                </p:oleObj>
              </mc:Choice>
              <mc:Fallback>
                <p:oleObj name="Document" r:id="rId3" imgW="6084001" imgH="8265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314325"/>
                        <a:ext cx="8034337" cy="1094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83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01168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81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شسشسشسش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09" y="1875229"/>
            <a:ext cx="8248691" cy="28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3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811461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17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57609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14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30885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ocument" r:id="rId4" imgW="6084001" imgH="8438431" progId="Word.Document.12">
                  <p:embed/>
                </p:oleObj>
              </mc:Choice>
              <mc:Fallback>
                <p:oleObj name="Document" r:id="rId4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04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50707"/>
              </p:ext>
            </p:extLst>
          </p:nvPr>
        </p:nvGraphicFramePr>
        <p:xfrm>
          <a:off x="509588" y="165100"/>
          <a:ext cx="8034337" cy="1116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Document" r:id="rId3" imgW="6084001" imgH="8438431" progId="Word.Document.12">
                  <p:embed/>
                </p:oleObj>
              </mc:Choice>
              <mc:Fallback>
                <p:oleObj name="Document" r:id="rId3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65100"/>
                        <a:ext cx="8034337" cy="1116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406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9641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Document" r:id="rId3" imgW="6084001" imgH="8438431" progId="Word.Document.12">
                  <p:embed/>
                </p:oleObj>
              </mc:Choice>
              <mc:Fallback>
                <p:oleObj name="Document" r:id="rId3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19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25465"/>
              </p:ext>
            </p:extLst>
          </p:nvPr>
        </p:nvGraphicFramePr>
        <p:xfrm>
          <a:off x="509588" y="255588"/>
          <a:ext cx="8034337" cy="1116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Document" r:id="rId3" imgW="6084001" imgH="8438431" progId="Word.Document.12">
                  <p:embed/>
                </p:oleObj>
              </mc:Choice>
              <mc:Fallback>
                <p:oleObj name="Document" r:id="rId3" imgW="6084001" imgH="8438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255588"/>
                        <a:ext cx="8034337" cy="1116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54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742644"/>
              </p:ext>
            </p:extLst>
          </p:nvPr>
        </p:nvGraphicFramePr>
        <p:xfrm>
          <a:off x="539750" y="314325"/>
          <a:ext cx="7989888" cy="1095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Document" r:id="rId3" imgW="6054109" imgH="8278483" progId="Word.Document.12">
                  <p:embed/>
                </p:oleObj>
              </mc:Choice>
              <mc:Fallback>
                <p:oleObj name="Document" r:id="rId3" imgW="6054109" imgH="8278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314325"/>
                        <a:ext cx="7989888" cy="1095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33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49867"/>
              </p:ext>
            </p:extLst>
          </p:nvPr>
        </p:nvGraphicFramePr>
        <p:xfrm>
          <a:off x="509588" y="314325"/>
          <a:ext cx="8034337" cy="1095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Document" r:id="rId3" imgW="6084001" imgH="8278483" progId="Word.Document.12">
                  <p:embed/>
                </p:oleObj>
              </mc:Choice>
              <mc:Fallback>
                <p:oleObj name="Document" r:id="rId3" imgW="6084001" imgH="8278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314325"/>
                        <a:ext cx="8034337" cy="1095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143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154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738274"/>
              </p:ext>
            </p:extLst>
          </p:nvPr>
        </p:nvGraphicFramePr>
        <p:xfrm>
          <a:off x="516467" y="259556"/>
          <a:ext cx="8111067" cy="633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Document" r:id="rId4" imgW="6084001" imgH="8452449" progId="Word.Document.12">
                  <p:embed/>
                </p:oleObj>
              </mc:Choice>
              <mc:Fallback>
                <p:oleObj name="Document" r:id="rId4" imgW="6084001" imgH="8452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467" y="259556"/>
                        <a:ext cx="8111067" cy="633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78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brojen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71600"/>
            <a:ext cx="8026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95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050489"/>
              </p:ext>
            </p:extLst>
          </p:nvPr>
        </p:nvGraphicFramePr>
        <p:xfrm>
          <a:off x="516467" y="259556"/>
          <a:ext cx="8111067" cy="633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Document" r:id="rId4" imgW="6084001" imgH="8452449" progId="Word.Document.12">
                  <p:embed/>
                </p:oleObj>
              </mc:Choice>
              <mc:Fallback>
                <p:oleObj name="Document" r:id="rId4" imgW="6084001" imgH="8452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467" y="259556"/>
                        <a:ext cx="8111067" cy="633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73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496"/>
              </p:ext>
            </p:extLst>
          </p:nvPr>
        </p:nvGraphicFramePr>
        <p:xfrm>
          <a:off x="516467" y="259556"/>
          <a:ext cx="8111067" cy="633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Document" r:id="rId4" imgW="6084001" imgH="8452449" progId="Word.Document.12">
                  <p:embed/>
                </p:oleObj>
              </mc:Choice>
              <mc:Fallback>
                <p:oleObj name="Document" r:id="rId4" imgW="6084001" imgH="8452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467" y="259556"/>
                        <a:ext cx="8111067" cy="633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244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25671"/>
              </p:ext>
            </p:extLst>
          </p:nvPr>
        </p:nvGraphicFramePr>
        <p:xfrm>
          <a:off x="535518" y="259556"/>
          <a:ext cx="8072967" cy="633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Document" r:id="rId4" imgW="6054109" imgH="8452449" progId="Word.Document.12">
                  <p:embed/>
                </p:oleObj>
              </mc:Choice>
              <mc:Fallback>
                <p:oleObj name="Document" r:id="rId4" imgW="6054109" imgH="8452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518" y="259556"/>
                        <a:ext cx="8072967" cy="633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330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08673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a-IR" sz="66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B Nazanin" pitchFamily="2" charset="-78"/>
              </a:rPr>
              <a:t>با تشکر از توجه شما </a:t>
            </a:r>
            <a:br>
              <a:rPr lang="fa-IR" sz="66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B Nazanin" pitchFamily="2" charset="-78"/>
              </a:rPr>
            </a:br>
            <a:r>
              <a:rPr lang="fa-IR" sz="66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B Nazanin" pitchFamily="2" charset="-78"/>
              </a:rPr>
              <a:t>کارشناس مشاوره و هدایت شغلی مرکز </a:t>
            </a:r>
            <a:br>
              <a:rPr lang="fa-IR" sz="66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B Nazanin" pitchFamily="2" charset="-78"/>
              </a:rPr>
            </a:br>
            <a:r>
              <a:rPr lang="fa-IR" sz="66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B Nazanin" pitchFamily="2" charset="-78"/>
              </a:rPr>
              <a:t>مهدی لایقی</a:t>
            </a:r>
            <a:endParaRPr lang="en-US" sz="6600" b="1" cap="all" dirty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0589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7800">
            <a:off x="1320800" y="2640941"/>
            <a:ext cx="5892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600" dirty="0" smtClean="0">
                <a:solidFill>
                  <a:srgbClr val="FF0000"/>
                </a:solidFill>
              </a:rPr>
              <a:t>پایان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brojen\Desktop\zorvtdfp.wjcoa0ouq4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85950"/>
            <a:ext cx="7315200" cy="2857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9889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:\ \New folder\IMG_20181002_081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55217"/>
            <a:ext cx="83312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مرکز آموزش دو منظوره فنی و حرفه ای بروجن</a:t>
            </a:r>
            <a:br>
              <a:rPr lang="fa-IR" sz="3200" b="1" dirty="0" smtClean="0">
                <a:cs typeface="B Nazanin" pitchFamily="2" charset="-78"/>
              </a:rPr>
            </a:br>
            <a:endParaRPr lang="en-US" sz="32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058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1" y="648504"/>
            <a:ext cx="579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اطلاعات کلی مرکز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2771128"/>
            <a:ext cx="873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مرکز آموزش فنی و حرفه ای شهرستان بروجن در سال 1376 با 8 رشته آموزشی فعالیت خود را شروع کرد و افتتاح آن در سال 1378صورت گرفت واکنون بالغ بر 15 کارگاه ثابت وبیش از 50رشته مهارتی فعال را دارا می باشد.</a:t>
            </a:r>
            <a:endParaRPr lang="fa-IR" sz="3600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089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2355629"/>
            <a:ext cx="7924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b="1" dirty="0">
                <a:solidFill>
                  <a:srgbClr val="FF0000"/>
                </a:solidFill>
              </a:rPr>
              <a:t>موقعیت جغرافیایی مرکز </a:t>
            </a: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/>
              <a:t>این </a:t>
            </a:r>
            <a:r>
              <a:rPr lang="fa-IR" sz="2800" b="1"/>
              <a:t>مرکز </a:t>
            </a:r>
            <a:r>
              <a:rPr lang="fa-IR" sz="2800" b="1" smtClean="0"/>
              <a:t>دومین مرکز استان و در </a:t>
            </a:r>
            <a:r>
              <a:rPr lang="fa-IR" sz="2800" b="1" dirty="0"/>
              <a:t>3 کیلومتری جاده صادقیه با مساحت 21000متر مربع وبا زیر بنای 4500متر مربع واقع گردیده است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826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914401"/>
            <a:ext cx="7344833" cy="491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13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788263"/>
              </p:ext>
            </p:extLst>
          </p:nvPr>
        </p:nvGraphicFramePr>
        <p:xfrm>
          <a:off x="918634" y="0"/>
          <a:ext cx="7854951" cy="35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4" imgW="5946064" imgH="4745607" progId="Word.Document.12">
                  <p:embed/>
                </p:oleObj>
              </mc:Choice>
              <mc:Fallback>
                <p:oleObj name="Document" r:id="rId4" imgW="5946064" imgH="47456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8634" y="0"/>
                        <a:ext cx="7854951" cy="3530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376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78</Words>
  <Application>Microsoft Office PowerPoint</Application>
  <PresentationFormat>On-screen Show (4:3)</PresentationFormat>
  <Paragraphs>8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Trek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مرکز آموزش دو منظوره فنی و حرفه ای بروجن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brojen</dc:creator>
  <cp:lastModifiedBy>brojen</cp:lastModifiedBy>
  <cp:revision>29</cp:revision>
  <dcterms:created xsi:type="dcterms:W3CDTF">2019-02-04T16:42:14Z</dcterms:created>
  <dcterms:modified xsi:type="dcterms:W3CDTF">2019-12-27T16:44:55Z</dcterms:modified>
</cp:coreProperties>
</file>